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7" r:id="rId2"/>
    <p:sldId id="256" r:id="rId3"/>
    <p:sldId id="258" r:id="rId4"/>
    <p:sldId id="259" r:id="rId5"/>
    <p:sldId id="264" r:id="rId6"/>
    <p:sldId id="260" r:id="rId7"/>
    <p:sldId id="261" r:id="rId8"/>
    <p:sldId id="265" r:id="rId9"/>
    <p:sldId id="266" r:id="rId10"/>
    <p:sldId id="262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9" d="100"/>
          <a:sy n="29" d="100"/>
        </p:scale>
        <p:origin x="672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8DF8B94-AF14-489E-B073-98DE938EB7BB}" type="datetimeFigureOut">
              <a:rPr lang="en-US" smtClean="0"/>
              <a:t>03/09/2016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06EAC8-0A89-4354-888C-279E879282F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F8B94-AF14-489E-B073-98DE938EB7BB}" type="datetimeFigureOut">
              <a:rPr lang="en-US" smtClean="0"/>
              <a:t>03/09/2016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6EAC8-0A89-4354-888C-279E879282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78DF8B94-AF14-489E-B073-98DE938EB7BB}" type="datetimeFigureOut">
              <a:rPr lang="en-US" smtClean="0"/>
              <a:t>03/09/2016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A06EAC8-0A89-4354-888C-279E879282F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F8B94-AF14-489E-B073-98DE938EB7BB}" type="datetimeFigureOut">
              <a:rPr lang="en-US" smtClean="0"/>
              <a:t>03/09/2016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A06EAC8-0A89-4354-888C-279E879282F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F8B94-AF14-489E-B073-98DE938EB7BB}" type="datetimeFigureOut">
              <a:rPr lang="en-US" smtClean="0"/>
              <a:t>03/09/2016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FA06EAC8-0A89-4354-888C-279E879282F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8DF8B94-AF14-489E-B073-98DE938EB7BB}" type="datetimeFigureOut">
              <a:rPr lang="en-US" smtClean="0"/>
              <a:t>03/09/2016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A06EAC8-0A89-4354-888C-279E879282F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8DF8B94-AF14-489E-B073-98DE938EB7BB}" type="datetimeFigureOut">
              <a:rPr lang="en-US" smtClean="0"/>
              <a:t>03/09/2016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A06EAC8-0A89-4354-888C-279E879282F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F8B94-AF14-489E-B073-98DE938EB7BB}" type="datetimeFigureOut">
              <a:rPr lang="en-US" smtClean="0"/>
              <a:t>03/09/2016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A06EAC8-0A89-4354-888C-279E879282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F8B94-AF14-489E-B073-98DE938EB7BB}" type="datetimeFigureOut">
              <a:rPr lang="en-US" smtClean="0"/>
              <a:t>03/09/2016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06EAC8-0A89-4354-888C-279E879282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F8B94-AF14-489E-B073-98DE938EB7BB}" type="datetimeFigureOut">
              <a:rPr lang="en-US" smtClean="0"/>
              <a:t>03/09/2016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A06EAC8-0A89-4354-888C-279E879282F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78DF8B94-AF14-489E-B073-98DE938EB7BB}" type="datetimeFigureOut">
              <a:rPr lang="en-US" smtClean="0"/>
              <a:t>03/09/2016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FA06EAC8-0A89-4354-888C-279E879282F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8DF8B94-AF14-489E-B073-98DE938EB7BB}" type="datetimeFigureOut">
              <a:rPr lang="en-US" smtClean="0"/>
              <a:t>03/09/2016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A06EAC8-0A89-4354-888C-279E879282F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dRlZFk8Lc3Y&amp;safety_mode=true&amp;persist_safety_mode=1&amp;safe=active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Analyze this Primary Source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8461248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1)  What do you think this quote means?</a:t>
            </a:r>
          </a:p>
          <a:p>
            <a:r>
              <a:rPr lang="en-US" dirty="0" smtClean="0"/>
              <a:t>2)  Predict what you thin today’s lesson will be about.</a:t>
            </a:r>
          </a:p>
          <a:p>
            <a:endParaRPr lang="en-US" dirty="0" smtClean="0"/>
          </a:p>
          <a:p>
            <a:r>
              <a:rPr lang="en-US" dirty="0" smtClean="0"/>
              <a:t>Through nonviolence, courage displaces fear. Love transcends hate. Acceptance dissipates prejudice; hope ends despair. Faith reconciles doubt. Peace dominates war. Mutual regards cancel enmity. Justice for all overthrows injustice. The redemptive community supersedes immoral social systems.</a:t>
            </a:r>
          </a:p>
          <a:p>
            <a:pPr algn="r"/>
            <a:r>
              <a:rPr lang="en-US" dirty="0" smtClean="0"/>
              <a:t>SNCC Mission Statement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John Kennedy and Robert Kennedy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589566"/>
            <a:ext cx="4495800" cy="526843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Kennedy couldn’t get laws passed without Southern Senatorial support</a:t>
            </a:r>
          </a:p>
          <a:p>
            <a:endParaRPr lang="en-US" dirty="0" smtClean="0"/>
          </a:p>
          <a:p>
            <a:r>
              <a:rPr lang="en-US" dirty="0" smtClean="0"/>
              <a:t>RFK and Justice Department tried to get AA registered to vote</a:t>
            </a:r>
          </a:p>
          <a:p>
            <a:endParaRPr lang="en-US" dirty="0" smtClean="0"/>
          </a:p>
          <a:p>
            <a:r>
              <a:rPr lang="en-US" dirty="0" smtClean="0"/>
              <a:t>RFK takes legal action against cities with segregated bus terminals</a:t>
            </a:r>
          </a:p>
        </p:txBody>
      </p:sp>
      <p:pic>
        <p:nvPicPr>
          <p:cNvPr id="3074" name="Picture 2" descr="http://1.bp.blogspot.com/__dTsHBoE3bY/S-BWd6mvDqI/AAAAAAAABpk/44X5H-9Od_E/s1600/jfk+%2Brfk+A_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905000"/>
            <a:ext cx="4363264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Today’s Activity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r>
              <a:rPr lang="en-US" dirty="0" smtClean="0"/>
              <a:t>Create a T-Chart like the one below to describe the Civil Rights Act of 1964 and the Voting Rights Act of 1965 (pgs 389-391)</a:t>
            </a:r>
          </a:p>
          <a:p>
            <a:endParaRPr lang="en-US" dirty="0" smtClean="0"/>
          </a:p>
          <a:p>
            <a:r>
              <a:rPr lang="en-US" dirty="0" smtClean="0"/>
              <a:t>Be sure to include the steps leading up to the laws and the results of the laws</a:t>
            </a:r>
          </a:p>
          <a:p>
            <a:r>
              <a:rPr lang="en-US" dirty="0" smtClean="0"/>
              <a:t>      Civil Rights Act  Voting Rights Act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3200400" y="4648200"/>
            <a:ext cx="0" cy="2209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838200" y="5105400"/>
            <a:ext cx="5029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Challenging Segregation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Unit 10 Day 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know today….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1)  Sit-in movement</a:t>
            </a:r>
          </a:p>
          <a:p>
            <a:endParaRPr lang="en-US" dirty="0" smtClean="0"/>
          </a:p>
          <a:p>
            <a:r>
              <a:rPr lang="en-US" dirty="0" smtClean="0"/>
              <a:t>2)  Freedom Riders</a:t>
            </a:r>
          </a:p>
          <a:p>
            <a:endParaRPr lang="en-US" dirty="0" smtClean="0"/>
          </a:p>
          <a:p>
            <a:r>
              <a:rPr lang="en-US" dirty="0" smtClean="0"/>
              <a:t>3)  Violence in Birmingham</a:t>
            </a:r>
          </a:p>
          <a:p>
            <a:endParaRPr lang="en-US" dirty="0" smtClean="0"/>
          </a:p>
          <a:p>
            <a:r>
              <a:rPr lang="en-US" dirty="0" smtClean="0"/>
              <a:t>4)  Kennedy’s Role</a:t>
            </a:r>
          </a:p>
          <a:p>
            <a:endParaRPr lang="en-US" dirty="0" smtClean="0"/>
          </a:p>
          <a:p>
            <a:r>
              <a:rPr lang="en-US" dirty="0" smtClean="0"/>
              <a:t>5)  Difference between the Civil Rights Act and the Voting Rights Act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was the sit-in movement?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4114800" cy="488743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Non-violent protests aimed at segregation</a:t>
            </a:r>
          </a:p>
          <a:p>
            <a:endParaRPr lang="en-US" dirty="0" smtClean="0"/>
          </a:p>
          <a:p>
            <a:r>
              <a:rPr lang="en-US" dirty="0" smtClean="0"/>
              <a:t>Feb 1</a:t>
            </a:r>
            <a:r>
              <a:rPr lang="en-US" baseline="30000" dirty="0" smtClean="0"/>
              <a:t>st</a:t>
            </a:r>
            <a:r>
              <a:rPr lang="en-US" dirty="0" smtClean="0"/>
              <a:t> 1960 Woolworths</a:t>
            </a:r>
          </a:p>
          <a:p>
            <a:endParaRPr lang="en-US" dirty="0" smtClean="0"/>
          </a:p>
          <a:p>
            <a:r>
              <a:rPr lang="en-US" dirty="0" smtClean="0"/>
              <a:t>4 AA students sit at “whites only” lunch counter</a:t>
            </a:r>
          </a:p>
          <a:p>
            <a:endParaRPr lang="en-US" dirty="0" smtClean="0"/>
          </a:p>
          <a:p>
            <a:r>
              <a:rPr lang="en-US" dirty="0" smtClean="0"/>
              <a:t>Soon spread to other cities and stores</a:t>
            </a:r>
            <a:endParaRPr lang="en-US" dirty="0"/>
          </a:p>
        </p:txBody>
      </p:sp>
      <p:pic>
        <p:nvPicPr>
          <p:cNvPr id="6146" name="Picture 2" descr="http://t2.gstatic.com/images?q=tbn:ANd9GcSsfZYCx6GzV_wFaWmQLmHTxl_Qxoa-Feyz1qgVMhpjucA-nFo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1524000"/>
            <a:ext cx="5074021" cy="487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crmvet.org/crmpics/sit-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143000"/>
            <a:ext cx="7239000" cy="5704230"/>
          </a:xfrm>
          <a:prstGeom prst="rect">
            <a:avLst/>
          </a:prstGeom>
          <a:noFill/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Non-violence means non-violence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Who were the Freedom Riders?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As we watch this </a:t>
            </a:r>
            <a:r>
              <a:rPr lang="en-US" b="1" u="sng" dirty="0" smtClean="0">
                <a:hlinkClick r:id="rId2"/>
              </a:rPr>
              <a:t>VIDEO</a:t>
            </a:r>
            <a:r>
              <a:rPr lang="en-US" b="1" u="sng" dirty="0" smtClean="0"/>
              <a:t> </a:t>
            </a:r>
            <a:r>
              <a:rPr lang="en-US" dirty="0" smtClean="0"/>
              <a:t>create a register of who the Freedom Riders were and their goals.</a:t>
            </a:r>
          </a:p>
          <a:p>
            <a:endParaRPr lang="en-US" b="1" u="sng" dirty="0" smtClean="0"/>
          </a:p>
          <a:p>
            <a:pPr algn="ctr">
              <a:buNone/>
            </a:pPr>
            <a:r>
              <a:rPr lang="en-US" b="1" u="sng" dirty="0" smtClean="0"/>
              <a:t>This is a 30 minute video – I expect you to have a lot of information in your </a:t>
            </a:r>
            <a:r>
              <a:rPr lang="en-US" dirty="0" smtClean="0"/>
              <a:t>notes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dirty="0" smtClean="0"/>
              <a:t>Who were the Freedom </a:t>
            </a:r>
            <a:r>
              <a:rPr lang="en-US" dirty="0"/>
              <a:t>R</a:t>
            </a:r>
            <a:r>
              <a:rPr lang="en-US" dirty="0" smtClean="0"/>
              <a:t>iders?</a:t>
            </a:r>
          </a:p>
          <a:p>
            <a:pPr algn="ctr">
              <a:buNone/>
            </a:pPr>
            <a:r>
              <a:rPr lang="en-US" dirty="0" smtClean="0"/>
              <a:t>What were their goals?</a:t>
            </a:r>
          </a:p>
          <a:p>
            <a:pPr algn="ctr">
              <a:buNone/>
            </a:pPr>
            <a:r>
              <a:rPr lang="en-US" dirty="0" smtClean="0"/>
              <a:t>What happens to them on their journey?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MLK and Birmingham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304800" y="1589566"/>
            <a:ext cx="4191000" cy="4963633"/>
          </a:xfrm>
        </p:spPr>
        <p:txBody>
          <a:bodyPr>
            <a:normAutofit/>
          </a:bodyPr>
          <a:lstStyle/>
          <a:p>
            <a:r>
              <a:rPr lang="en-US" dirty="0" smtClean="0"/>
              <a:t>In 1963 MLK launched a series of marches in Birmingham, AL</a:t>
            </a:r>
          </a:p>
          <a:p>
            <a:endParaRPr lang="en-US" dirty="0" smtClean="0"/>
          </a:p>
          <a:p>
            <a:r>
              <a:rPr lang="en-US" dirty="0" smtClean="0"/>
              <a:t>Aimed at getting national attention</a:t>
            </a:r>
          </a:p>
          <a:p>
            <a:endParaRPr lang="en-US" dirty="0" smtClean="0"/>
          </a:p>
          <a:p>
            <a:r>
              <a:rPr lang="en-US" dirty="0" smtClean="0"/>
              <a:t>Children’s March, Letter’s From a Birmingham Jail, KKK bombing</a:t>
            </a:r>
            <a:endParaRPr lang="en-US" dirty="0"/>
          </a:p>
        </p:txBody>
      </p:sp>
      <p:pic>
        <p:nvPicPr>
          <p:cNvPr id="4098" name="Picture 2" descr="http://mlk-kpp01.stanford.edu/kingweb/images/660920_000_300px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600200"/>
            <a:ext cx="3657600" cy="4988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amistadresource.org/LBimages/image_08_05_020_R07-2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533400"/>
            <a:ext cx="7772400" cy="59322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ordoesit.typepad.com/photos/uncategorized/birmingham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609600"/>
            <a:ext cx="8485163" cy="586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451</TotalTime>
  <Words>332</Words>
  <Application>Microsoft Office PowerPoint</Application>
  <PresentationFormat>On-screen Show (4:3)</PresentationFormat>
  <Paragraphs>52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Tw Cen MT</vt:lpstr>
      <vt:lpstr>Wingdings</vt:lpstr>
      <vt:lpstr>Wingdings 2</vt:lpstr>
      <vt:lpstr>Median</vt:lpstr>
      <vt:lpstr>Analyze this Primary Source</vt:lpstr>
      <vt:lpstr>Challenging Segregation</vt:lpstr>
      <vt:lpstr>What to know today….</vt:lpstr>
      <vt:lpstr>What was the sit-in movement?</vt:lpstr>
      <vt:lpstr>Non-violence means non-violence</vt:lpstr>
      <vt:lpstr>Who were the Freedom Riders?</vt:lpstr>
      <vt:lpstr>MLK and Birmingham</vt:lpstr>
      <vt:lpstr>PowerPoint Presentation</vt:lpstr>
      <vt:lpstr>PowerPoint Presentation</vt:lpstr>
      <vt:lpstr>John Kennedy and Robert Kennedy </vt:lpstr>
      <vt:lpstr>Today’s Activity</vt:lpstr>
    </vt:vector>
  </TitlesOfParts>
  <Company>Duval County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Challenging Segregation</dc:title>
  <dc:creator>mcdonaldd2</dc:creator>
  <cp:lastModifiedBy>Sacerdote, Kevin R.</cp:lastModifiedBy>
  <cp:revision>11</cp:revision>
  <dcterms:created xsi:type="dcterms:W3CDTF">2013-03-04T18:11:50Z</dcterms:created>
  <dcterms:modified xsi:type="dcterms:W3CDTF">2016-03-09T14:06:05Z</dcterms:modified>
</cp:coreProperties>
</file>